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10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0364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65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512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882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8730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086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0107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94719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32912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6822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9425-BDF4-4E5E-9EDA-758213E0C612}" type="datetimeFigureOut">
              <a:rPr lang="es-CL" smtClean="0"/>
              <a:t>29-10-2024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BE0BB-C382-41AE-B56C-54134745790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442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587" y="719528"/>
            <a:ext cx="11017770" cy="926190"/>
          </a:xfrm>
        </p:spPr>
        <p:txBody>
          <a:bodyPr>
            <a:noAutofit/>
          </a:bodyPr>
          <a:lstStyle/>
          <a:p>
            <a:r>
              <a:rPr lang="es-CL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Estimados apoderados:</a:t>
            </a:r>
            <a:br>
              <a:rPr lang="es-CL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Junto con saludar enviamos fechas correspondiente al Plan Lector n°5. La modalidad será prueba escrita. </a:t>
            </a:r>
            <a:r>
              <a:rPr lang="es-CL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CL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Recuerde que debe supervisar la lectura de su hijo/a, la que debe hacerse con anticipación a la fecha de la prueba. </a:t>
            </a:r>
            <a:endParaRPr lang="es-CL" sz="1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7101280"/>
              </p:ext>
            </p:extLst>
          </p:nvPr>
        </p:nvGraphicFramePr>
        <p:xfrm>
          <a:off x="491989" y="1645718"/>
          <a:ext cx="11017770" cy="489581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89154">
                  <a:extLst>
                    <a:ext uri="{9D8B030D-6E8A-4147-A177-3AD203B41FA5}">
                      <a16:colId xmlns:a16="http://schemas.microsoft.com/office/drawing/2014/main" val="2388817709"/>
                    </a:ext>
                  </a:extLst>
                </a:gridCol>
                <a:gridCol w="4317167">
                  <a:extLst>
                    <a:ext uri="{9D8B030D-6E8A-4147-A177-3AD203B41FA5}">
                      <a16:colId xmlns:a16="http://schemas.microsoft.com/office/drawing/2014/main" val="77356523"/>
                    </a:ext>
                  </a:extLst>
                </a:gridCol>
                <a:gridCol w="3043003">
                  <a:extLst>
                    <a:ext uri="{9D8B030D-6E8A-4147-A177-3AD203B41FA5}">
                      <a16:colId xmlns:a16="http://schemas.microsoft.com/office/drawing/2014/main" val="3572126335"/>
                    </a:ext>
                  </a:extLst>
                </a:gridCol>
                <a:gridCol w="2368446">
                  <a:extLst>
                    <a:ext uri="{9D8B030D-6E8A-4147-A177-3AD203B41FA5}">
                      <a16:colId xmlns:a16="http://schemas.microsoft.com/office/drawing/2014/main" val="2064402692"/>
                    </a:ext>
                  </a:extLst>
                </a:gridCol>
              </a:tblGrid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CURSO</a:t>
                      </a:r>
                      <a:endParaRPr lang="es-C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LECTURA</a:t>
                      </a:r>
                      <a:endParaRPr lang="es-C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</a:t>
                      </a:r>
                      <a:endParaRPr lang="es-C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</a:t>
                      </a:r>
                      <a:r>
                        <a:rPr lang="es-CL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APLICACIÓN</a:t>
                      </a:r>
                      <a:endParaRPr lang="es-CL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908701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 err="1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Fra</a:t>
                      </a: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-Francisco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Bernardita Ojeda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7000592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Mi abuelita huele feo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Mónica González, Ramón </a:t>
                      </a:r>
                      <a:r>
                        <a:rPr lang="es-ES" sz="1800" b="1" dirty="0" smtClean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Tamayo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126756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¿Seguiremos siendo amigos?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Paula </a:t>
                      </a:r>
                      <a:r>
                        <a:rPr lang="es-ES" sz="1800" b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Danziger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250036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Down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es-ES" sz="1800" b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An</a:t>
                      </a: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 </a:t>
                      </a:r>
                      <a:r>
                        <a:rPr lang="es-ES" sz="1800" b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Alfaya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162241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El Club de los raros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Jordi Sierra i </a:t>
                      </a:r>
                      <a:r>
                        <a:rPr lang="es-ES" sz="1800" b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Fabra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5°A:08 </a:t>
                      </a:r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</a:t>
                      </a:r>
                      <a:endParaRPr lang="es-CL" b="1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5°B: 07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819461"/>
                  </a:ext>
                </a:extLst>
              </a:tr>
              <a:tr h="683123">
                <a:tc>
                  <a:txBody>
                    <a:bodyPr/>
                    <a:lstStyle/>
                    <a:p>
                      <a:pPr algn="ctr"/>
                      <a:r>
                        <a:rPr lang="es-CL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6° básico</a:t>
                      </a:r>
                      <a:endParaRPr lang="es-CL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El Asesinato del profesor de Matemáticas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s-ES" sz="1800" b="1" dirty="0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Jordi Sierra i </a:t>
                      </a:r>
                      <a:r>
                        <a:rPr lang="es-ES" sz="1800" b="1" dirty="0" err="1">
                          <a:effectLst/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Fabra</a:t>
                      </a:r>
                      <a:endParaRPr lang="es-CL" sz="1800" dirty="0"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3500" marR="63500" marT="63500" marB="6350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b="1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 noviembre</a:t>
                      </a:r>
                      <a:endParaRPr lang="es-CL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909904"/>
                  </a:ext>
                </a:extLst>
              </a:tr>
            </a:tbl>
          </a:graphicData>
        </a:graphic>
      </p:graphicFrame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41" y="98806"/>
            <a:ext cx="804096" cy="853963"/>
          </a:xfrm>
          <a:prstGeom prst="rect">
            <a:avLst/>
          </a:prstGeo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2858749" y="98806"/>
            <a:ext cx="5940477" cy="7517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b="1" dirty="0" smtClean="0">
                <a:solidFill>
                  <a:srgbClr val="0070C0"/>
                </a:solidFill>
                <a:latin typeface="Arial Black" panose="020B0A04020102020204" pitchFamily="34" charset="0"/>
              </a:rPr>
              <a:t>PLAN LECTOR N°5 - 2024</a:t>
            </a:r>
            <a:endParaRPr lang="es-CL" b="1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77491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</TotalTime>
  <Words>131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Estimados apoderados: Junto con saludar enviamos fechas correspondiente al Plan Lector n°5. La modalidad será prueba escrita.  Recuerde que debe supervisar la lectura de su hijo/a, la que debe hacerse con anticipación a la fecha de la prueba.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LECTOR 4 - 2024</dc:title>
  <dc:creator>PAULA NUÑEZ MIRANDA</dc:creator>
  <cp:lastModifiedBy>PAULA NUÑEZ MIRANDA</cp:lastModifiedBy>
  <cp:revision>21</cp:revision>
  <dcterms:created xsi:type="dcterms:W3CDTF">2024-09-09T18:04:56Z</dcterms:created>
  <dcterms:modified xsi:type="dcterms:W3CDTF">2024-10-29T20:03:39Z</dcterms:modified>
</cp:coreProperties>
</file>