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63" r:id="rId4"/>
    <p:sldId id="264" r:id="rId5"/>
    <p:sldId id="265" r:id="rId6"/>
    <p:sldId id="271" r:id="rId7"/>
    <p:sldId id="270" r:id="rId8"/>
    <p:sldId id="269" r:id="rId9"/>
    <p:sldId id="268" r:id="rId10"/>
    <p:sldId id="267" r:id="rId11"/>
    <p:sldId id="274" r:id="rId12"/>
    <p:sldId id="273" r:id="rId13"/>
    <p:sldId id="272" r:id="rId14"/>
    <p:sldId id="266" r:id="rId15"/>
    <p:sldId id="275" r:id="rId16"/>
    <p:sldId id="277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67C0C-04F4-4B66-818A-ED3F83B38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3D15A5-B7B6-4864-9912-4AABAD214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747A56-1CC0-4955-B516-79EDA59C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A85F74-4EC7-48C9-AD1E-2105B8CC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461C1-BA93-42FE-BFA6-8EF04F02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09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54501-BB40-4056-BD82-4AE9BD5C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6E62AB-422F-4DA8-BDD5-BCBE109D2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70259A-572E-4FCD-9675-64752849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64180-9B21-4C0E-A30F-97A5F3FB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E431B6-FABD-430A-918E-79B662B6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877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E3B66-4D51-4FA1-B7EE-E1C606B61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ABFC60-628C-4B39-84CF-716F1E61E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43DAE4-47E1-41E2-B40A-A0232551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2D837-F6E0-48A7-9309-FFFCAC88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5C1D7B-E698-4E26-932B-43009623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62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5DB05-2F79-48DF-8114-6FEB8548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FE661-5679-423B-9F51-5467F0D7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442BA2-3F32-4907-827D-F3305EE5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AA2D6-922A-479A-934C-CDC57A87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78002-2737-438B-97C6-D7BDDC08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8C9D3-9722-4662-8E73-56758326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ADD3FE-3697-4CC5-A35B-D1EC9B12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E8FEF-D099-49F7-9003-FE1D637C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C6687A-DB14-49A5-A22F-8CB9D22D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E886A9-D072-4111-8F83-B7FCF99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9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8AC3C-A958-4C10-8C00-1D1D5E8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55B0C6-7A3A-4294-A266-7D735EBEF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3FA339-8E40-4200-8ABC-7DBFD87EC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31B4E-68ED-447E-A3A8-60CEE178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AA052-CEC5-4EE3-ACF2-C131A16C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BE3EC3-922A-46AE-B1CE-DA26A6A6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52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63929-EE1C-450D-B973-C9F655FF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5C45E1-918B-4092-B248-C473821AC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54DFB1-E3FF-4F6F-A79F-2E34BD3A5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C438A4-7865-421A-A039-72F435AF2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02FCD4-15DE-4747-B4F1-B4CEB06B3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0B5B5F-87D7-41C8-9FEB-F950543D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182263-B759-47B0-970D-E2F88A70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1F2BAC-6A1C-4BE1-BDB5-6D7A08F0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37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AE1A5-12F7-47C2-8DF1-ACF2D596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248E85-1DE0-4F07-BE47-D555DF76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25FFC8-1162-4E24-8A3D-E17A79F0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AA4503-C974-4191-A99F-9E0B41FB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416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C2DF9A-0B49-48D4-A3F6-BD1B6B08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4F1DF5-11F1-4318-9E99-CD2197F4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631A83-BCC6-4B02-8263-2835700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26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C9291-60B6-4E5E-B3DA-A0D3871C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331EF-ED81-4C66-9C72-6FA3D081C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E395-A1DA-4734-8748-963FC5F6D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4849B0-C325-487E-AD16-22DB410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D3F1EA-5704-44EB-91ED-F92CEC7C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C61AF3-BF5A-4D0C-BAC1-8EAA1B8F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19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66846-7758-4949-9F3D-93EC07AE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7A4C19-74E8-4183-9D53-38D3523E2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79207F-0D24-499C-A779-9D098BDD2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781B54-657D-4846-9116-BD104336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89D290-6181-403A-AE72-6F429AF6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81C67C-B580-45CF-8CA3-B5F2D0C0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264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CBFD71-138C-43F6-B90A-9A6AD7AE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1986A-BC84-489C-B03B-2068BE05D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9C81B2-7892-4251-B049-1ABE901D7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E4DE-5B8C-4782-8ADF-D4B404BCBEFE}" type="datetimeFigureOut">
              <a:rPr lang="es-CL" smtClean="0"/>
              <a:t>05-08-2021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E02DA8-DA72-4C62-947A-E3420E841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93FB1-0D66-46A7-8D48-250B66674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CEAA-9446-4CA5-B403-9CA520645B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743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5841C0B-C3C4-4D26-A73D-4A3F266C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ECC89A-B6C0-44CC-8C95-8AB7C413B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9" t="18773" r="15796" b="13922"/>
          <a:stretch/>
        </p:blipFill>
        <p:spPr>
          <a:xfrm>
            <a:off x="3151909" y="1122218"/>
            <a:ext cx="5888182" cy="461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5C6DA-C3EF-48AE-89D7-0EBEEDF19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37" y="173505"/>
            <a:ext cx="1363239" cy="12950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0F0B61-248E-4127-92DA-4FAE4A720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C2EE23A-A74B-4011-B1D0-74291A65F49B}"/>
              </a:ext>
            </a:extLst>
          </p:cNvPr>
          <p:cNvSpPr txBox="1">
            <a:spLocks/>
          </p:cNvSpPr>
          <p:nvPr/>
        </p:nvSpPr>
        <p:spPr>
          <a:xfrm>
            <a:off x="3016155" y="2709815"/>
            <a:ext cx="6159690" cy="5110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solidFill>
                  <a:srgbClr val="002060"/>
                </a:solidFill>
              </a:rPr>
              <a:t>COLEGIO SANTIAGO PUDAHUEL</a:t>
            </a:r>
          </a:p>
        </p:txBody>
      </p:sp>
    </p:spTree>
    <p:extLst>
      <p:ext uri="{BB962C8B-B14F-4D97-AF65-F5344CB8AC3E}">
        <p14:creationId xmlns:p14="http://schemas.microsoft.com/office/powerpoint/2010/main" val="53865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BC7751-FC2C-4DD6-B0C6-7247D5B70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83" t="16550" r="24886" b="12911"/>
          <a:stretch/>
        </p:blipFill>
        <p:spPr>
          <a:xfrm>
            <a:off x="3691528" y="189000"/>
            <a:ext cx="4808943" cy="6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65602E-BD52-4D1D-804D-0533993DC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23B80D-6D47-407F-8878-487813CA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783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9B3F92-85E9-4F43-A530-FC6F29E24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5" t="16752" r="24659" b="12911"/>
          <a:stretch/>
        </p:blipFill>
        <p:spPr>
          <a:xfrm>
            <a:off x="3647379" y="189000"/>
            <a:ext cx="4897242" cy="6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D1064D-2C17-4908-9E9C-BECC1FBF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9C1DB1-FF77-4363-A60B-C8B1690A9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953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1171EC-2AA3-42EB-8A81-EEF5423AA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5" t="16954" r="24886" b="12507"/>
          <a:stretch/>
        </p:blipFill>
        <p:spPr>
          <a:xfrm>
            <a:off x="3672962" y="189000"/>
            <a:ext cx="4846076" cy="6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C0B0BD-0773-4522-B89A-F56BEED9D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570668-67B0-4F4F-BF67-91CAEE819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638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71D310-ABF0-4C85-8D02-92B803FDB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41" t="16751" r="24432" b="12709"/>
          <a:stretch/>
        </p:blipFill>
        <p:spPr>
          <a:xfrm>
            <a:off x="3626545" y="189000"/>
            <a:ext cx="4938910" cy="6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1A2685-8258-47B1-8972-2D168235A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04470B-AF0D-4310-82F9-06F049240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399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DBE9DB-8811-4D08-A9F5-C7FA36572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41" t="16751" r="24886" b="12709"/>
          <a:stretch/>
        </p:blipFill>
        <p:spPr>
          <a:xfrm>
            <a:off x="3663679" y="189000"/>
            <a:ext cx="4864641" cy="6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D43CF5-57FC-4844-B670-F449BB029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100F48-0961-49F8-B415-4DE513BDE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410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723D7A-66A0-491F-806C-8109C75F9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41" t="17762" r="24886" b="12911"/>
          <a:stretch/>
        </p:blipFill>
        <p:spPr>
          <a:xfrm>
            <a:off x="3621131" y="189000"/>
            <a:ext cx="4949738" cy="648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B9A5C6-0C86-4B21-854D-700EB9406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442B7D-F39D-45DD-9A2A-BB0934F0D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606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B9A5C6-0C86-4B21-854D-700EB940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442B7D-F39D-45DD-9A2A-BB0934F0D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E84695A-5AD1-4F30-8AFA-5338EE397032}"/>
              </a:ext>
            </a:extLst>
          </p:cNvPr>
          <p:cNvSpPr txBox="1">
            <a:spLocks/>
          </p:cNvSpPr>
          <p:nvPr/>
        </p:nvSpPr>
        <p:spPr>
          <a:xfrm>
            <a:off x="1524000" y="1263151"/>
            <a:ext cx="9144000" cy="110821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b="1" dirty="0">
                <a:solidFill>
                  <a:srgbClr val="002060"/>
                </a:solidFill>
              </a:rPr>
              <a:t>ORIENTACIONES COVID-19 </a:t>
            </a:r>
          </a:p>
          <a:p>
            <a:pPr algn="ctr"/>
            <a:r>
              <a:rPr lang="es-CL" sz="5400" b="1" dirty="0">
                <a:solidFill>
                  <a:srgbClr val="002060"/>
                </a:solidFill>
              </a:rPr>
              <a:t>PARA CLASES PRESENCIALES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ADF9EA5-66AB-4524-BE71-0E156D78211E}"/>
              </a:ext>
            </a:extLst>
          </p:cNvPr>
          <p:cNvSpPr txBox="1">
            <a:spLocks/>
          </p:cNvSpPr>
          <p:nvPr/>
        </p:nvSpPr>
        <p:spPr>
          <a:xfrm>
            <a:off x="2112818" y="3028215"/>
            <a:ext cx="7966364" cy="256663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rgbClr val="002060"/>
                </a:solidFill>
              </a:rPr>
              <a:t>En el marco preventivo de estas acciones covid-19 para clases presenciales, es necesario señalar que el </a:t>
            </a:r>
            <a:r>
              <a:rPr lang="es-CL" b="1" u="sng" dirty="0">
                <a:solidFill>
                  <a:srgbClr val="00B050"/>
                </a:solidFill>
              </a:rPr>
              <a:t>no cumplimiento </a:t>
            </a:r>
            <a:r>
              <a:rPr lang="es-CL" b="1" dirty="0">
                <a:solidFill>
                  <a:srgbClr val="002060"/>
                </a:solidFill>
              </a:rPr>
              <a:t>de estas medidas orientadas al cuidado y autocuidado sanitario, serán sancionadas por el Reglamento Interno de Convivencia Escolar (RICE) de nuestro colegio Santiago de Pudahuel.</a:t>
            </a:r>
          </a:p>
        </p:txBody>
      </p:sp>
      <p:pic>
        <p:nvPicPr>
          <p:cNvPr id="11" name="Picture 4" descr="La salida de 1º y 2º de la ESO cambia de lugar a partir del día 2 de  noviembre - Colegio Sagrada Familia">
            <a:extLst>
              <a:ext uri="{FF2B5EF4-FFF2-40B4-BE49-F238E27FC236}">
                <a16:creationId xmlns:a16="http://schemas.microsoft.com/office/drawing/2014/main" id="{2FC51B7B-AA90-44FF-9E0E-A5E1C6A7E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33" b="92806" l="9585" r="89617">
                        <a14:foregroundMark x1="22045" y1="23981" x2="23163" y2="38849"/>
                        <a14:foregroundMark x1="23163" y1="38849" x2="23482" y2="39329"/>
                        <a14:foregroundMark x1="14377" y1="90647" x2="14377" y2="90647"/>
                        <a14:foregroundMark x1="23962" y1="92806" x2="23962" y2="92806"/>
                        <a14:foregroundMark x1="79712" y1="53957" x2="79712" y2="23741"/>
                        <a14:foregroundMark x1="75719" y1="29976" x2="75719" y2="29976"/>
                        <a14:foregroundMark x1="74601" y1="31655" x2="74601" y2="31655"/>
                        <a14:foregroundMark x1="82268" y1="33094" x2="82268" y2="36211"/>
                        <a14:foregroundMark x1="82268" y1="32134" x2="82109" y2="29976"/>
                        <a14:foregroundMark x1="75080" y1="28777" x2="73482" y2="30216"/>
                        <a14:foregroundMark x1="49361" y1="8633" x2="48562" y2="26859"/>
                        <a14:foregroundMark x1="51917" y1="30695" x2="51917" y2="67146"/>
                        <a14:foregroundMark x1="48882" y1="45324" x2="50958" y2="23261"/>
                        <a14:foregroundMark x1="46326" y1="18705" x2="46486" y2="24940"/>
                        <a14:foregroundMark x1="44888" y1="17026" x2="44888" y2="17026"/>
                        <a14:foregroundMark x1="80831" y1="20863" x2="81310" y2="17266"/>
                        <a14:foregroundMark x1="74920" y1="81295" x2="78754" y2="67866"/>
                        <a14:foregroundMark x1="73163" y1="33094" x2="73163" y2="33094"/>
                        <a14:foregroundMark x1="72843" y1="31655" x2="73482" y2="3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95" r="9432"/>
          <a:stretch/>
        </p:blipFill>
        <p:spPr bwMode="auto">
          <a:xfrm>
            <a:off x="400274" y="2027464"/>
            <a:ext cx="1513750" cy="45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a salida de 1º y 2º de la ESO cambia de lugar a partir del día 2 de  noviembre - Colegio Sagrada Familia">
            <a:extLst>
              <a:ext uri="{FF2B5EF4-FFF2-40B4-BE49-F238E27FC236}">
                <a16:creationId xmlns:a16="http://schemas.microsoft.com/office/drawing/2014/main" id="{A402BBF7-8726-43AC-B0E7-B498C791E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33" b="92806" l="9585" r="89617">
                        <a14:foregroundMark x1="22045" y1="23981" x2="23163" y2="38849"/>
                        <a14:foregroundMark x1="23163" y1="38849" x2="23482" y2="39329"/>
                        <a14:foregroundMark x1="14377" y1="90647" x2="14377" y2="90647"/>
                        <a14:foregroundMark x1="23962" y1="92806" x2="23962" y2="92806"/>
                        <a14:foregroundMark x1="79712" y1="53957" x2="79712" y2="23741"/>
                        <a14:foregroundMark x1="75719" y1="29976" x2="75719" y2="29976"/>
                        <a14:foregroundMark x1="74601" y1="31655" x2="74601" y2="31655"/>
                        <a14:foregroundMark x1="82268" y1="33094" x2="82268" y2="36211"/>
                        <a14:foregroundMark x1="82268" y1="32134" x2="82109" y2="29976"/>
                        <a14:foregroundMark x1="75080" y1="28777" x2="73482" y2="30216"/>
                        <a14:foregroundMark x1="49361" y1="8633" x2="48562" y2="26859"/>
                        <a14:foregroundMark x1="51917" y1="30695" x2="51917" y2="67146"/>
                        <a14:foregroundMark x1="48882" y1="45324" x2="50958" y2="23261"/>
                        <a14:foregroundMark x1="46326" y1="18705" x2="46486" y2="24940"/>
                        <a14:foregroundMark x1="44888" y1="17026" x2="44888" y2="17026"/>
                        <a14:foregroundMark x1="80831" y1="20863" x2="81310" y2="17266"/>
                        <a14:foregroundMark x1="74920" y1="81295" x2="78754" y2="67866"/>
                        <a14:foregroundMark x1="73163" y1="33094" x2="73163" y2="33094"/>
                        <a14:foregroundMark x1="72843" y1="31655" x2="73482" y2="3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88" r="36900"/>
          <a:stretch/>
        </p:blipFill>
        <p:spPr bwMode="auto">
          <a:xfrm>
            <a:off x="10345605" y="2029717"/>
            <a:ext cx="1723377" cy="46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374BEA-F20F-4978-88D6-EB036A25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293" y="3444047"/>
            <a:ext cx="253114" cy="2404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5B6A8E-D3D4-444E-A811-28B95CE1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5" y="3429000"/>
            <a:ext cx="253114" cy="2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1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5841C0B-C3C4-4D26-A73D-4A3F266C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423230-49E8-4B77-824D-0F416D891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52" t="17440" r="24983" b="12424"/>
          <a:stretch/>
        </p:blipFill>
        <p:spPr>
          <a:xfrm>
            <a:off x="3756000" y="329839"/>
            <a:ext cx="4584436" cy="6198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F65003-9DD0-4DF2-9D44-9863A32CE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82D0AA-67D6-4E4E-B4BA-F6122778C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158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EA4894-39AF-477C-9D80-9EB922AF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C13D16-7A6A-4046-AF9F-DB84F5068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7" t="16349" r="24473" b="12786"/>
          <a:stretch/>
        </p:blipFill>
        <p:spPr>
          <a:xfrm>
            <a:off x="3755999" y="333616"/>
            <a:ext cx="4687913" cy="61907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E08078-A1BF-4C24-A6A6-E38565F5B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329E49-5ACB-4A4D-B2F7-FE4F064ED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119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15556D-C677-4014-9440-F3E15A39E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83" t="17155" r="24999" b="12305"/>
          <a:stretch/>
        </p:blipFill>
        <p:spPr>
          <a:xfrm>
            <a:off x="3756000" y="263653"/>
            <a:ext cx="4790375" cy="648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ABE3A4-0E13-467B-83F0-3F253A517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B2E315-B08A-4E11-88F4-2EE3409FF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913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94B7DE-43A6-4DC1-87A7-0BC631363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68" t="16751" r="24886" b="12507"/>
          <a:stretch/>
        </p:blipFill>
        <p:spPr>
          <a:xfrm>
            <a:off x="3756000" y="279001"/>
            <a:ext cx="4680000" cy="6299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F5279E-F3C0-477B-8CF6-4DEA003B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E184D3-CDFC-412A-9BF8-BABCAB7D0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731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949937-F213-48CE-ABF7-EF9594BD9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5" t="17155" r="25000" b="12911"/>
          <a:stretch/>
        </p:blipFill>
        <p:spPr>
          <a:xfrm>
            <a:off x="3756000" y="315000"/>
            <a:ext cx="4680000" cy="622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F1CB3B-F99E-48B0-AAEB-43D4A08E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9BD18C-EA0C-4BCF-AF69-1376538B8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176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64683E-D056-4A5B-A26F-F7F3D23B2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68" t="16752" r="24886" b="12911"/>
          <a:stretch/>
        </p:blipFill>
        <p:spPr>
          <a:xfrm>
            <a:off x="3756000" y="297001"/>
            <a:ext cx="4680000" cy="6263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CBA66E-B489-4D4F-B242-A410B566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AE4165-7D48-47A1-8FA9-007E7609A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691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64709D-6F72-4C1B-987A-DD5B579FB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68" t="16953" r="24773" b="12709"/>
          <a:stretch/>
        </p:blipFill>
        <p:spPr>
          <a:xfrm>
            <a:off x="3665999" y="189000"/>
            <a:ext cx="4860001" cy="6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E93C00-0954-498B-AB4C-288C88326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905DCE-715C-4BF5-81CD-429F9FF37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306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B68F83-32C7-4DC5-A7BD-79636E67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2B5023-4E5F-4049-9B1A-27C3CF48C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68" t="16752" r="24659" b="13113"/>
          <a:stretch/>
        </p:blipFill>
        <p:spPr>
          <a:xfrm>
            <a:off x="3649659" y="189000"/>
            <a:ext cx="4892681" cy="6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EF05AE-02E6-42E8-A576-DC1F8EF65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03068"/>
            <a:ext cx="1222819" cy="1161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09C548-0EDE-4CCE-8CE3-5A26DA161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303068"/>
            <a:ext cx="237172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629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70</TotalTime>
  <Words>56</Words>
  <Application>Microsoft Office PowerPoint</Application>
  <PresentationFormat>Panorámica</PresentationFormat>
  <Paragraphs>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Pastorelli</dc:creator>
  <cp:lastModifiedBy>Fernando Pastorelli</cp:lastModifiedBy>
  <cp:revision>2</cp:revision>
  <dcterms:created xsi:type="dcterms:W3CDTF">2021-08-05T18:52:40Z</dcterms:created>
  <dcterms:modified xsi:type="dcterms:W3CDTF">2021-08-05T20:02:51Z</dcterms:modified>
</cp:coreProperties>
</file>